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7" r:id="rId5"/>
    <p:sldId id="270" r:id="rId6"/>
    <p:sldId id="263" r:id="rId7"/>
    <p:sldId id="285" r:id="rId8"/>
    <p:sldId id="286" r:id="rId9"/>
    <p:sldId id="287" r:id="rId10"/>
    <p:sldId id="288" r:id="rId11"/>
    <p:sldId id="289" r:id="rId12"/>
    <p:sldId id="279" r:id="rId13"/>
    <p:sldId id="275" r:id="rId14"/>
    <p:sldId id="277" r:id="rId15"/>
    <p:sldId id="280" r:id="rId16"/>
    <p:sldId id="283" r:id="rId17"/>
    <p:sldId id="278" r:id="rId18"/>
    <p:sldId id="290" r:id="rId1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2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6464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08" autoAdjust="0"/>
  </p:normalViewPr>
  <p:slideViewPr>
    <p:cSldViewPr>
      <p:cViewPr varScale="1">
        <p:scale>
          <a:sx n="114" d="100"/>
          <a:sy n="114" d="100"/>
        </p:scale>
        <p:origin x="1506" y="84"/>
      </p:cViewPr>
      <p:guideLst>
        <p:guide orient="horz" pos="2160"/>
        <p:guide pos="2880"/>
        <p:guide pos="52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C284A54-E2A4-4AC8-0751-00D2D18B62F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AA0047B8-4587-853A-E917-95D55B2B926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AFB5570-1293-F9A0-DC88-5821A0AC5AA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07FEB157-D93A-520B-489D-42E990E34D7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576A6205-25DD-E800-37FE-658AEE00F2F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A57F4C9E-1DED-C016-1EC3-2FBB747A6C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29D1F43-BBDF-4AB3-9AB7-DD73233BA50E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660D3D5A-E839-C96E-AB3F-FE3E50F9A0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77F38D6D-A5BB-4CAA-861B-F4384902EA47}" type="slidenum">
              <a:rPr lang="en-US" altLang="zh-TW" sz="1200"/>
              <a:pPr/>
              <a:t>1</a:t>
            </a:fld>
            <a:endParaRPr lang="en-US" altLang="zh-TW" sz="120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1419F698-AC24-C054-61D1-74E8B6D5E5C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908015D1-1F15-55E3-021F-3E4FDB8EBF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" descr="PPT-1">
            <a:extLst>
              <a:ext uri="{FF2B5EF4-FFF2-40B4-BE49-F238E27FC236}">
                <a16:creationId xmlns:a16="http://schemas.microsoft.com/office/drawing/2014/main" id="{58FEFAE4-5391-80BD-022B-E9A6D91B17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49300" y="1916113"/>
            <a:ext cx="7635875" cy="1470025"/>
          </a:xfrm>
        </p:spPr>
        <p:txBody>
          <a:bodyPr/>
          <a:lstStyle>
            <a:lvl1pPr algn="ctr">
              <a:defRPr sz="4400">
                <a:solidFill>
                  <a:srgbClr val="CE0800"/>
                </a:solidFill>
              </a:defRPr>
            </a:lvl1pPr>
          </a:lstStyle>
          <a:p>
            <a:pPr lvl="0"/>
            <a:r>
              <a:rPr lang="en-US" altLang="zh-TW" noProof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55650" y="4700588"/>
            <a:ext cx="7632700" cy="528637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  <a:latin typeface="Verdana" panose="020B0604030504040204" pitchFamily="34" charset="0"/>
              </a:defRPr>
            </a:lvl1pPr>
          </a:lstStyle>
          <a:p>
            <a:pPr lvl="0"/>
            <a:r>
              <a:rPr lang="en-US" altLang="zh-TW" noProof="0"/>
              <a:t>Click to edit Master subtitle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5F29BAF7-7286-D1B3-785B-3FF512430E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70D8DCB-309D-3B95-C8D5-E9FC50CBAB2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86F5057-889F-66AF-4360-1460A70FFD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FB57E94B-AD88-4AD2-9FB8-2FD68EC1FAC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8478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362DDC5-C507-E760-6BC8-F149C17909C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23290BC-F12D-6B43-1632-53774CD2A3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D2ACFBE-2B14-48EB-1982-A71B7C51D22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AB4FFA-4076-44C4-9DBB-8C581BB0CE7C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73697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80188" y="906463"/>
            <a:ext cx="1952625" cy="5114925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719138" y="906463"/>
            <a:ext cx="5708650" cy="5114925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84A88BA-FC23-CDFF-0B4A-382C62CE293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F77E33B-58DC-7EE5-BE7D-3F603514E2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BCACA0A-F531-EF98-F5E3-683B6D44B3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C1A50F-4BA8-4996-8F2D-EE77BE9B707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39690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ADA709F-E25B-2639-2A9D-A93C091B7E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58F0AAF-0DE8-8D18-EA41-646D9700EF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2B740EB-6995-E448-BB50-8B4603112E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1F6790-D55A-43D9-B626-AF898EE643B9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59774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77FF37E-B53C-E8CB-20DD-42CBD64729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BF1F838-A60D-4752-C90D-BC192EAB4C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CA568AC-9B04-0B48-A3E0-43F09FBC30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70F02F-6FB9-4147-8E92-D901464A3A7D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33097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403350" y="2278063"/>
            <a:ext cx="3487738" cy="3743325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043488" y="2278063"/>
            <a:ext cx="3489325" cy="3743325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E3450D-2A32-96CE-9D3B-BB851E82201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5D9EA6-0DD9-A650-7B10-37071FF95D1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E2CE07-9781-3662-67C4-40B2DE9F39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D4C589-E073-4462-8EB6-40DA6F18CCAF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10379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D9D3BD1-1114-5C40-41D5-2BEF18DEDEC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1C13954B-4C95-78DB-C673-45C272D3C4A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6BE3A67-57A8-5289-B740-D35FF97E3E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48976F-07B1-4640-8A0D-E4C94F89C8B2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4936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76CE0E8-E975-6220-7580-5D650AB4DAF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D7CCBD6-133A-81EA-8EE9-7D550362DD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F792C52-070D-F359-78A1-ADB8CAE75A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D825CC-797F-420A-9004-43C1AB9AB9BF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2589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A69AA77B-E405-7B80-C08D-05DF12D77A6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C359173-66B1-EE36-50BA-D378BBEDF05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78B786C-11F6-88CE-7757-175896B444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6FB8B6-689E-42F9-B0BD-220E8C15ADC7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57961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48FDA5-AC4A-01BC-6D9F-C9BBEE461C3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B58962-418E-B791-3D8A-867DCE5C84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8C959B-C8B8-D3AB-9FB8-818FC62944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687633-03AD-4D94-B23A-622207BA6610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31109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TW" noProof="0"/>
              <a:t>Click icon to add picture</a:t>
            </a:r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6ACC9F-FACD-94DD-439A-4D7C5930295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FBC55F-98DA-F726-179D-1A9884C717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340D4F-7D50-2D0B-23F9-E6B63821BC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604CFE-F9FE-463E-85CB-7256AF521645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36819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3" descr="PPT-2">
            <a:extLst>
              <a:ext uri="{FF2B5EF4-FFF2-40B4-BE49-F238E27FC236}">
                <a16:creationId xmlns:a16="http://schemas.microsoft.com/office/drawing/2014/main" id="{FCF634E9-4F87-63CF-7B01-FA6CAAEBF5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135B9057-5B78-6E62-84B3-DAAC665CB7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19138" y="906463"/>
            <a:ext cx="781367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ED664B73-A46E-88E1-E216-953DEC0AB6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403350" y="2278063"/>
            <a:ext cx="7129463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  <a:endParaRPr lang="zh-TW" altLang="en-US"/>
          </a:p>
          <a:p>
            <a:pPr lvl="1"/>
            <a:r>
              <a:rPr lang="en-US" altLang="zh-TW"/>
              <a:t>Click to edit Second text styles</a:t>
            </a:r>
          </a:p>
          <a:p>
            <a:pPr lvl="2"/>
            <a:r>
              <a:rPr lang="en-US" altLang="zh-TW"/>
              <a:t>Click to edit Third text styles</a:t>
            </a:r>
          </a:p>
          <a:p>
            <a:pPr lvl="3"/>
            <a:r>
              <a:rPr lang="en-US" altLang="zh-TW"/>
              <a:t>Click to edit Forth text styles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7E85AD0-72FD-BC7B-BFCC-B9D768B7FC1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2465BEC-A741-8068-070C-FD93A6FB13F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71FCB93-2F9F-25F3-36EB-0298ECEB122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CA740856-00B3-4742-AF65-AAEC8EE7DB26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646464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新細明體" panose="02020500000000000000" pitchFamily="18" charset="-12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SzPct val="75000"/>
        <a:buFont typeface="Arial" panose="020B0604020202020204" pitchFamily="34" charset="0"/>
        <a:buChar char="►"/>
        <a:defRPr kumimoji="1" kern="1200">
          <a:solidFill>
            <a:srgbClr val="646464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▪"/>
        <a:defRPr sz="1600" kern="1200">
          <a:solidFill>
            <a:srgbClr val="646464"/>
          </a:solidFill>
          <a:latin typeface="+mn-lt"/>
          <a:ea typeface="+mn-ea"/>
          <a:cs typeface="Arial Unicode MS" panose="020B0604020202020204" pitchFamily="34" charset="-12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▪"/>
        <a:defRPr sz="1400" kern="1200">
          <a:solidFill>
            <a:srgbClr val="646464"/>
          </a:solidFill>
          <a:latin typeface="+mn-lt"/>
          <a:ea typeface="+mn-ea"/>
          <a:cs typeface="Arial Unicode MS" panose="020B0604020202020204" pitchFamily="34" charset="-12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Wingdings 2" panose="05020102010507070707" pitchFamily="18" charset="2"/>
        <a:buChar char=""/>
        <a:defRPr sz="1400" kern="1200">
          <a:solidFill>
            <a:srgbClr val="646464"/>
          </a:solidFill>
          <a:latin typeface="+mn-lt"/>
          <a:ea typeface="+mn-ea"/>
          <a:cs typeface="Arial Unicode MS" panose="020B0604020202020204" pitchFamily="34" charset="-12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2400" kern="1200">
          <a:solidFill>
            <a:srgbClr val="646464"/>
          </a:solidFill>
          <a:latin typeface="+mn-lt"/>
          <a:ea typeface="Arial Unicode MS" panose="020B0604020202020204" pitchFamily="34" charset="-120"/>
          <a:cs typeface="Arial Unicode MS" panose="020B0604020202020204" pitchFamily="34" charset="-12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Rectangle 17">
            <a:extLst>
              <a:ext uri="{FF2B5EF4-FFF2-40B4-BE49-F238E27FC236}">
                <a16:creationId xmlns:a16="http://schemas.microsoft.com/office/drawing/2014/main" id="{50CE7B21-B3A9-5E35-B196-7DA39A66EF2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br>
              <a:rPr lang="en-US" altLang="zh-TW" dirty="0"/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第二次新人週報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099" name="Rectangle 18">
            <a:extLst>
              <a:ext uri="{FF2B5EF4-FFF2-40B4-BE49-F238E27FC236}">
                <a16:creationId xmlns:a16="http://schemas.microsoft.com/office/drawing/2014/main" id="{03DA71E7-CE28-800F-7DEE-57F64A4E07B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954838" y="5949950"/>
            <a:ext cx="2159000" cy="528638"/>
          </a:xfrm>
        </p:spPr>
        <p:txBody>
          <a:bodyPr/>
          <a:lstStyle/>
          <a:p>
            <a:pPr eaLnBrk="1" hangingPunct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報告人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吳承澔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E2E9F02-2AA4-0393-67A4-B10AF02332F9}"/>
              </a:ext>
            </a:extLst>
          </p:cNvPr>
          <p:cNvSpPr txBox="1"/>
          <p:nvPr/>
        </p:nvSpPr>
        <p:spPr>
          <a:xfrm>
            <a:off x="7235825" y="6313488"/>
            <a:ext cx="172675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chemeClr val="bg2">
                    <a:lumMod val="20000"/>
                    <a:lumOff val="80000"/>
                  </a:schemeClr>
                </a:solidFill>
              </a:rPr>
              <a:t>2024/04/24</a:t>
            </a:r>
            <a:endParaRPr lang="zh-TW" alt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34860-58B4-8741-B68E-E212AB16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GSD-100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0" name="Picture 59" descr="A black metal object with a spring&#10;&#10;Description automatically generated">
            <a:extLst>
              <a:ext uri="{FF2B5EF4-FFF2-40B4-BE49-F238E27FC236}">
                <a16:creationId xmlns:a16="http://schemas.microsoft.com/office/drawing/2014/main" id="{451EA9C6-94CD-97A3-6E36-70A40CD86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237019"/>
            <a:ext cx="2058773" cy="27432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5" name="Picture 74" descr="A pair of metal parts&#10;&#10;Description automatically generated">
            <a:extLst>
              <a:ext uri="{FF2B5EF4-FFF2-40B4-BE49-F238E27FC236}">
                <a16:creationId xmlns:a16="http://schemas.microsoft.com/office/drawing/2014/main" id="{60E70A30-CAFB-47F4-B03E-EA5B8F7F2B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237019"/>
            <a:ext cx="2058772" cy="2743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77" name="Arrow: Right 76">
            <a:extLst>
              <a:ext uri="{FF2B5EF4-FFF2-40B4-BE49-F238E27FC236}">
                <a16:creationId xmlns:a16="http://schemas.microsoft.com/office/drawing/2014/main" id="{40A8FDC9-88EA-970B-8A70-6634C6E7D114}"/>
              </a:ext>
            </a:extLst>
          </p:cNvPr>
          <p:cNvSpPr/>
          <p:nvPr/>
        </p:nvSpPr>
        <p:spPr bwMode="auto">
          <a:xfrm>
            <a:off x="6363372" y="3584151"/>
            <a:ext cx="411760" cy="2286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0" name="Picture 79" descr="A close-up of a metal cylinder&#10;&#10;Description automatically generated">
            <a:extLst>
              <a:ext uri="{FF2B5EF4-FFF2-40B4-BE49-F238E27FC236}">
                <a16:creationId xmlns:a16="http://schemas.microsoft.com/office/drawing/2014/main" id="{40709EFC-4965-C408-0E74-94B1339FE9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2244009"/>
            <a:ext cx="2058535" cy="27432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1" name="Picture 80" descr="A white piece of metal with a hole in it&#10;&#10;Description automatically generated">
            <a:extLst>
              <a:ext uri="{FF2B5EF4-FFF2-40B4-BE49-F238E27FC236}">
                <a16:creationId xmlns:a16="http://schemas.microsoft.com/office/drawing/2014/main" id="{DD85329C-DE53-88D5-4A8C-F0DD4EEAC8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733" y="2244009"/>
            <a:ext cx="2058772" cy="27432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2" name="內容版面配置區 2">
            <a:extLst>
              <a:ext uri="{FF2B5EF4-FFF2-40B4-BE49-F238E27FC236}">
                <a16:creationId xmlns:a16="http://schemas.microsoft.com/office/drawing/2014/main" id="{5CF59EE4-3F27-0967-00F4-2565C7A29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" y="5036168"/>
            <a:ext cx="1905000" cy="481511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End Plates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 Clamp Insulator</a:t>
            </a:r>
            <a:endParaRPr lang="zh-TW" altLang="en-US" sz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3" name="內容版面配置區 2">
            <a:extLst>
              <a:ext uri="{FF2B5EF4-FFF2-40B4-BE49-F238E27FC236}">
                <a16:creationId xmlns:a16="http://schemas.microsoft.com/office/drawing/2014/main" id="{9DCFD633-2609-DF3B-61BC-84333D7C4B33}"/>
              </a:ext>
            </a:extLst>
          </p:cNvPr>
          <p:cNvSpPr txBox="1">
            <a:spLocks/>
          </p:cNvSpPr>
          <p:nvPr/>
        </p:nvSpPr>
        <p:spPr bwMode="auto">
          <a:xfrm>
            <a:off x="2133600" y="5036168"/>
            <a:ext cx="1905000" cy="481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SzPct val="75000"/>
              <a:buFont typeface="Arial" panose="020B0604020202020204" pitchFamily="34" charset="0"/>
              <a:buChar char="►"/>
              <a:defRPr kumimoji="1" kern="1200">
                <a:solidFill>
                  <a:srgbClr val="646464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6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 2" panose="05020102010507070707" pitchFamily="18" charset="2"/>
              <a:buChar char="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400" kern="1200">
                <a:solidFill>
                  <a:srgbClr val="646464"/>
                </a:solidFill>
                <a:latin typeface="+mn-lt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SKT Joint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Ball Joint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Gas Sprint</a:t>
            </a:r>
            <a:endParaRPr lang="zh-TW" altLang="en-US" sz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4" name="內容版面配置區 2">
            <a:extLst>
              <a:ext uri="{FF2B5EF4-FFF2-40B4-BE49-F238E27FC236}">
                <a16:creationId xmlns:a16="http://schemas.microsoft.com/office/drawing/2014/main" id="{B9FC3D6F-49B3-DACD-DB6E-D3CC03BD8F08}"/>
              </a:ext>
            </a:extLst>
          </p:cNvPr>
          <p:cNvSpPr txBox="1">
            <a:spLocks/>
          </p:cNvSpPr>
          <p:nvPr/>
        </p:nvSpPr>
        <p:spPr bwMode="auto">
          <a:xfrm>
            <a:off x="4191000" y="5033528"/>
            <a:ext cx="1905000" cy="481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SzPct val="75000"/>
              <a:buFont typeface="Arial" panose="020B0604020202020204" pitchFamily="34" charset="0"/>
              <a:buChar char="►"/>
              <a:defRPr kumimoji="1" kern="1200">
                <a:solidFill>
                  <a:srgbClr val="646464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6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 2" panose="05020102010507070707" pitchFamily="18" charset="2"/>
              <a:buChar char="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400" kern="1200">
                <a:solidFill>
                  <a:srgbClr val="646464"/>
                </a:solidFill>
                <a:latin typeface="+mn-lt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Base Plates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97244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34860-58B4-8741-B68E-E212AB16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GSD-100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3" descr="A pair of metal parts&#10;&#10;Description automatically generated">
            <a:extLst>
              <a:ext uri="{FF2B5EF4-FFF2-40B4-BE49-F238E27FC236}">
                <a16:creationId xmlns:a16="http://schemas.microsoft.com/office/drawing/2014/main" id="{F8CABF09-6110-99BC-F2E5-AD950B17C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3692005"/>
            <a:ext cx="2054570" cy="2737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 descr="A close-up of a metal panel&#10;&#10;Description automatically generated">
            <a:extLst>
              <a:ext uri="{FF2B5EF4-FFF2-40B4-BE49-F238E27FC236}">
                <a16:creationId xmlns:a16="http://schemas.microsoft.com/office/drawing/2014/main" id="{400CE865-4906-A201-52D9-211B22140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1537" y="1876265"/>
            <a:ext cx="1541955" cy="20545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 descr="A machine with a metal arm&#10;&#10;Description automatically generated with medium confidence">
            <a:extLst>
              <a:ext uri="{FF2B5EF4-FFF2-40B4-BE49-F238E27FC236}">
                <a16:creationId xmlns:a16="http://schemas.microsoft.com/office/drawing/2014/main" id="{F0DB7ADE-7B8A-F271-A98E-D90F251E9E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733" y="2150953"/>
            <a:ext cx="3213227" cy="42814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43E3C99C-CE52-1A25-4972-89E7F9965C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2132573"/>
            <a:ext cx="2055941" cy="1541956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D7623759-4D53-86C4-93F1-C953222D054C}"/>
              </a:ext>
            </a:extLst>
          </p:cNvPr>
          <p:cNvSpPr/>
          <p:nvPr/>
        </p:nvSpPr>
        <p:spPr bwMode="auto">
          <a:xfrm>
            <a:off x="2286000" y="2895600"/>
            <a:ext cx="457200" cy="243556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5C6503F4-2FC4-F442-0836-B99133186F5F}"/>
              </a:ext>
            </a:extLst>
          </p:cNvPr>
          <p:cNvSpPr/>
          <p:nvPr/>
        </p:nvSpPr>
        <p:spPr bwMode="auto">
          <a:xfrm>
            <a:off x="5066251" y="4027149"/>
            <a:ext cx="457200" cy="243556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AC54C41E-DF27-AD1E-4305-02E5D291B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810614"/>
            <a:ext cx="2587971" cy="676626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相關零件組裝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  <a:defRPr/>
            </a:pP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  <a:defRPr/>
            </a:pP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  <a:defRPr/>
            </a:pP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3AD77439-4FB4-CE65-A11D-E1E7FA0ABB2D}"/>
              </a:ext>
            </a:extLst>
          </p:cNvPr>
          <p:cNvSpPr txBox="1">
            <a:spLocks/>
          </p:cNvSpPr>
          <p:nvPr/>
        </p:nvSpPr>
        <p:spPr bwMode="auto">
          <a:xfrm>
            <a:off x="2932652" y="6434639"/>
            <a:ext cx="2362200" cy="803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SzPct val="75000"/>
              <a:buFont typeface="Arial" panose="020B0604020202020204" pitchFamily="34" charset="0"/>
              <a:buChar char="►"/>
              <a:defRPr kumimoji="1" kern="1200">
                <a:solidFill>
                  <a:srgbClr val="646464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6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 2" panose="05020102010507070707" pitchFamily="18" charset="2"/>
              <a:buChar char="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400" kern="1200">
                <a:solidFill>
                  <a:srgbClr val="646464"/>
                </a:solidFill>
                <a:latin typeface="+mn-lt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altLang="zh-TW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 Clamp</a:t>
            </a:r>
            <a:endParaRPr lang="zh-TW" altLang="en-US"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zh-TW"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zh-TW"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zh-TW"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59514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39867-A701-FE2E-5DAA-72AAA0DBE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GSD-100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Picture 6" descr="A metal object with screws&#10;&#10;Description automatically generated">
            <a:extLst>
              <a:ext uri="{FF2B5EF4-FFF2-40B4-BE49-F238E27FC236}">
                <a16:creationId xmlns:a16="http://schemas.microsoft.com/office/drawing/2014/main" id="{BB4734B8-8DE6-8EB7-476C-AC519CACF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51918" y="1946621"/>
            <a:ext cx="1490018" cy="19853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9" name="Picture 8" descr="Several metal parts on a grey surface&#10;&#10;Description automatically generated">
            <a:extLst>
              <a:ext uri="{FF2B5EF4-FFF2-40B4-BE49-F238E27FC236}">
                <a16:creationId xmlns:a16="http://schemas.microsoft.com/office/drawing/2014/main" id="{CE5BECA1-A2CA-64DB-A64A-B6B21F5A9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8064" y="1948904"/>
            <a:ext cx="1484910" cy="19785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9C526C1-CF07-464E-3C34-2FB5ABFE9E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8" t="12937" b="2743"/>
          <a:stretch/>
        </p:blipFill>
        <p:spPr bwMode="auto">
          <a:xfrm>
            <a:off x="5839968" y="2941312"/>
            <a:ext cx="3027911" cy="227818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3FD17A7-28E0-6EEE-7FDA-234E6A0417AA}"/>
              </a:ext>
            </a:extLst>
          </p:cNvPr>
          <p:cNvSpPr/>
          <p:nvPr/>
        </p:nvSpPr>
        <p:spPr bwMode="auto">
          <a:xfrm>
            <a:off x="5095378" y="3604119"/>
            <a:ext cx="6858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E4F82D33-7739-B418-B7A1-8574FC41D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3894766"/>
            <a:ext cx="2587971" cy="968357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Repeller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相關零件組裝</a:t>
            </a:r>
          </a:p>
        </p:txBody>
      </p:sp>
      <p:pic>
        <p:nvPicPr>
          <p:cNvPr id="4" name="Picture 3" descr="A pair of black metal plates&#10;&#10;Description automatically generated with medium confidence">
            <a:extLst>
              <a:ext uri="{FF2B5EF4-FFF2-40B4-BE49-F238E27FC236}">
                <a16:creationId xmlns:a16="http://schemas.microsoft.com/office/drawing/2014/main" id="{EE518755-9698-9526-C3D2-FFE9D364D6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244" y="3679207"/>
            <a:ext cx="1985368" cy="26453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C5225EA4-6489-AF72-D8D5-8FC4A173E41A}"/>
              </a:ext>
            </a:extLst>
          </p:cNvPr>
          <p:cNvSpPr/>
          <p:nvPr/>
        </p:nvSpPr>
        <p:spPr bwMode="auto">
          <a:xfrm>
            <a:off x="2328421" y="2906431"/>
            <a:ext cx="457200" cy="243556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68691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39867-A701-FE2E-5DAA-72AAA0DBE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GSD-100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3FD17A7-28E0-6EEE-7FDA-234E6A0417AA}"/>
              </a:ext>
            </a:extLst>
          </p:cNvPr>
          <p:cNvSpPr/>
          <p:nvPr/>
        </p:nvSpPr>
        <p:spPr bwMode="auto">
          <a:xfrm>
            <a:off x="3940175" y="3622119"/>
            <a:ext cx="6858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3" descr="Several metal rods and a rectangular object&#10;&#10;Description automatically generated with medium confidence">
            <a:extLst>
              <a:ext uri="{FF2B5EF4-FFF2-40B4-BE49-F238E27FC236}">
                <a16:creationId xmlns:a16="http://schemas.microsoft.com/office/drawing/2014/main" id="{1F011BD7-DAE8-A0CB-4D78-F7593ADC69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9" y="2209800"/>
            <a:ext cx="2405831" cy="32056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0" name="Picture 9" descr="A metal object with screws on a metal surface&#10;&#10;Description automatically generated with medium confidence">
            <a:extLst>
              <a:ext uri="{FF2B5EF4-FFF2-40B4-BE49-F238E27FC236}">
                <a16:creationId xmlns:a16="http://schemas.microsoft.com/office/drawing/2014/main" id="{9C5F85B4-AE80-0D81-53C0-CA3EE4C85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209800"/>
            <a:ext cx="2405553" cy="32056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D925881C-1C49-43E6-1901-EDC4BE625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608" y="5594650"/>
            <a:ext cx="2587971" cy="968357"/>
          </a:xfrm>
        </p:spPr>
        <p:txBody>
          <a:bodyPr/>
          <a:lstStyle/>
          <a:p>
            <a:pPr marL="0" indent="0" algn="ctr">
              <a:buNone/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Retainer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pin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 </a:t>
            </a:r>
          </a:p>
          <a:p>
            <a:pPr marL="0" indent="0" algn="ctr">
              <a:buNone/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</a:p>
          <a:p>
            <a:pPr marL="0" indent="0" algn="ctr">
              <a:buNone/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 Slit</a:t>
            </a:r>
            <a:endParaRPr lang="zh-TW" alt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90244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D2EC7-1243-F3E7-6624-C8C702981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真空原理</a:t>
            </a:r>
            <a:endParaRPr lang="en-US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A55B98-80B1-1D1C-AD80-C0872F3B4F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2111064"/>
            <a:ext cx="2514600" cy="254052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F78003-E23B-095E-CA68-47F81F0D49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39" b="3255"/>
          <a:stretch/>
        </p:blipFill>
        <p:spPr>
          <a:xfrm>
            <a:off x="3200401" y="2206413"/>
            <a:ext cx="2667000" cy="23655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797029-7B1F-3C84-B1F8-89D2DA7389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1519" y="2201203"/>
            <a:ext cx="2580081" cy="24451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088E2AC-E722-E4B3-4A2D-F3B1146AB6E8}"/>
              </a:ext>
            </a:extLst>
          </p:cNvPr>
          <p:cNvSpPr txBox="1"/>
          <p:nvPr/>
        </p:nvSpPr>
        <p:spPr>
          <a:xfrm>
            <a:off x="76200" y="4808538"/>
            <a:ext cx="9067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空氣分子數量</a:t>
            </a:r>
            <a:r>
              <a:rPr lang="en-US" altLang="zh-TW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10^-2</a:t>
            </a: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</a:t>
            </a:r>
            <a:r>
              <a:rPr lang="en-US" altLang="zh-TW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10^-3~10^-6</a:t>
            </a: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</a:t>
            </a:r>
            <a:r>
              <a:rPr lang="en-US" altLang="zh-TW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</a:t>
            </a:r>
            <a:r>
              <a:rPr lang="en-US" altLang="zh-TW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10^-6</a:t>
            </a:r>
          </a:p>
        </p:txBody>
      </p:sp>
    </p:spTree>
    <p:extLst>
      <p:ext uri="{BB962C8B-B14F-4D97-AF65-F5344CB8AC3E}">
        <p14:creationId xmlns:p14="http://schemas.microsoft.com/office/powerpoint/2010/main" val="1944491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94DCBA4F-2FA7-0EE8-FD94-833FA9088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6976" y="1905000"/>
            <a:ext cx="5443861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橢圓 5">
            <a:extLst>
              <a:ext uri="{FF2B5EF4-FFF2-40B4-BE49-F238E27FC236}">
                <a16:creationId xmlns:a16="http://schemas.microsoft.com/office/drawing/2014/main" id="{1DB32931-758E-2988-94CF-AEA6E69716C0}"/>
              </a:ext>
            </a:extLst>
          </p:cNvPr>
          <p:cNvSpPr/>
          <p:nvPr/>
        </p:nvSpPr>
        <p:spPr>
          <a:xfrm>
            <a:off x="2132413" y="3936563"/>
            <a:ext cx="556498" cy="5592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橢圓 6">
            <a:extLst>
              <a:ext uri="{FF2B5EF4-FFF2-40B4-BE49-F238E27FC236}">
                <a16:creationId xmlns:a16="http://schemas.microsoft.com/office/drawing/2014/main" id="{1A17BCB1-D395-7027-85DF-6939AF225171}"/>
              </a:ext>
            </a:extLst>
          </p:cNvPr>
          <p:cNvSpPr/>
          <p:nvPr/>
        </p:nvSpPr>
        <p:spPr>
          <a:xfrm>
            <a:off x="3429000" y="3707963"/>
            <a:ext cx="1648062" cy="5592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橢圓 7">
            <a:extLst>
              <a:ext uri="{FF2B5EF4-FFF2-40B4-BE49-F238E27FC236}">
                <a16:creationId xmlns:a16="http://schemas.microsoft.com/office/drawing/2014/main" id="{D6A0AA1B-23F4-875D-0807-BA5BF38DFA17}"/>
              </a:ext>
            </a:extLst>
          </p:cNvPr>
          <p:cNvSpPr/>
          <p:nvPr/>
        </p:nvSpPr>
        <p:spPr>
          <a:xfrm>
            <a:off x="2047106" y="5536763"/>
            <a:ext cx="3702370" cy="5592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文字方塊 8">
            <a:extLst>
              <a:ext uri="{FF2B5EF4-FFF2-40B4-BE49-F238E27FC236}">
                <a16:creationId xmlns:a16="http://schemas.microsoft.com/office/drawing/2014/main" id="{9F6F59EC-7EEE-920F-89BA-5A351B9E42BB}"/>
              </a:ext>
            </a:extLst>
          </p:cNvPr>
          <p:cNvSpPr txBox="1"/>
          <p:nvPr/>
        </p:nvSpPr>
        <p:spPr>
          <a:xfrm>
            <a:off x="1846976" y="3424535"/>
            <a:ext cx="1255818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TURBO </a:t>
            </a:r>
          </a:p>
        </p:txBody>
      </p:sp>
      <p:sp>
        <p:nvSpPr>
          <p:cNvPr id="9" name="文字方塊 9">
            <a:extLst>
              <a:ext uri="{FF2B5EF4-FFF2-40B4-BE49-F238E27FC236}">
                <a16:creationId xmlns:a16="http://schemas.microsoft.com/office/drawing/2014/main" id="{9A3A0940-A1AF-2FF8-2D0E-040D0DBDDBDE}"/>
              </a:ext>
            </a:extLst>
          </p:cNvPr>
          <p:cNvSpPr txBox="1"/>
          <p:nvPr/>
        </p:nvSpPr>
        <p:spPr>
          <a:xfrm>
            <a:off x="3716617" y="3272135"/>
            <a:ext cx="1072828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CRYO </a:t>
            </a:r>
          </a:p>
        </p:txBody>
      </p:sp>
      <p:sp>
        <p:nvSpPr>
          <p:cNvPr id="10" name="文字方塊 10">
            <a:extLst>
              <a:ext uri="{FF2B5EF4-FFF2-40B4-BE49-F238E27FC236}">
                <a16:creationId xmlns:a16="http://schemas.microsoft.com/office/drawing/2014/main" id="{C1F8E507-E470-65DC-06DF-6F3C60667A69}"/>
              </a:ext>
            </a:extLst>
          </p:cNvPr>
          <p:cNvSpPr txBox="1"/>
          <p:nvPr/>
        </p:nvSpPr>
        <p:spPr>
          <a:xfrm>
            <a:off x="3450672" y="5100935"/>
            <a:ext cx="83820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C1F903-B7F1-A26F-992F-3AE3D72CDD00}"/>
              </a:ext>
            </a:extLst>
          </p:cNvPr>
          <p:cNvSpPr txBox="1"/>
          <p:nvPr/>
        </p:nvSpPr>
        <p:spPr>
          <a:xfrm>
            <a:off x="505062" y="112210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6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機台範例 </a:t>
            </a:r>
            <a:r>
              <a:rPr lang="en-US" altLang="zh-TW" sz="36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 GSD</a:t>
            </a:r>
            <a:endParaRPr lang="en-US" sz="3600" b="1" dirty="0">
              <a:effectLst>
                <a:outerShdw blurRad="38100" dist="38100" dir="2700000" algn="tl">
                  <a:srgbClr val="C0C0C0"/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03703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49B414-CF96-10FA-EAF1-C1F860DC5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974D04-BB62-0999-15A9-E4BFE2FC5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去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Coating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流程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+mj-lt"/>
              <a:buAutoNum type="arabicPeriod"/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E500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+mj-lt"/>
              <a:buAutoNum type="arabicPeriod"/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GSD-100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+mj-lt"/>
              <a:buAutoNum type="arabicPeriod"/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真空原理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+mj-lt"/>
              <a:buAutoNum type="arabicPeriod"/>
              <a:defRPr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zh-TW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34860-58B4-8741-B68E-E212AB16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去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Coating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流程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171" name="內容版面配置區 2">
            <a:extLst>
              <a:ext uri="{FF2B5EF4-FFF2-40B4-BE49-F238E27FC236}">
                <a16:creationId xmlns:a16="http://schemas.microsoft.com/office/drawing/2014/main" id="{64CD3A7F-F26E-9003-24A7-85B81776E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713"/>
            <a:ext cx="7391400" cy="317500"/>
          </a:xfrm>
        </p:spPr>
        <p:txBody>
          <a:bodyPr/>
          <a:lstStyle/>
          <a:p>
            <a:pPr>
              <a:buFont typeface="+mj-lt"/>
              <a:buAutoNum type="arabicPeriod"/>
              <a:defRPr/>
            </a:pP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+mj-lt"/>
              <a:buAutoNum type="arabicPeriod"/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從機台取下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後放至抽氣台車降溫。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+mj-lt"/>
              <a:buAutoNum type="arabicPeriod"/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降溫後拿至工作臺拆解後，再將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Body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放回抽氣台車使用雙氧水浸泡。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+mj-lt"/>
              <a:buAutoNum type="arabicPeriod"/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使用噴砂機去除零件上的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Coating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+mj-lt"/>
              <a:buAutoNum type="arabicPeriod"/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使用菜瓜布、雙氧水、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IPA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Body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進行去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Coating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可穿戴抗酸鹼手套防止雙氧水灼傷手部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>
              <a:buFont typeface="+mj-lt"/>
              <a:buAutoNum type="arabicPeriod"/>
              <a:defRPr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最後於工作檯上組裝並用三用電表檢查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Isolation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，完成後置於後方備用即可。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60A04-E4E9-EC11-CEFB-C2F5B96C0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E500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b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B62222D-2329-AA8D-AE37-9A80FB7550FF}"/>
              </a:ext>
            </a:extLst>
          </p:cNvPr>
          <p:cNvSpPr/>
          <p:nvPr/>
        </p:nvSpPr>
        <p:spPr bwMode="auto">
          <a:xfrm>
            <a:off x="4267200" y="4038600"/>
            <a:ext cx="6858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4" name="Picture 3" descr="A round metal object with copper pipes&#10;&#10;Description automatically generated">
            <a:extLst>
              <a:ext uri="{FF2B5EF4-FFF2-40B4-BE49-F238E27FC236}">
                <a16:creationId xmlns:a16="http://schemas.microsoft.com/office/drawing/2014/main" id="{2DDE478D-ED15-FD57-0A9B-6A63464C1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6956" y="2825352"/>
            <a:ext cx="3743327" cy="28074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9" name="Picture 8" descr="A metal object with a metal handle&#10;&#10;Description automatically generated with medium confidence">
            <a:extLst>
              <a:ext uri="{FF2B5EF4-FFF2-40B4-BE49-F238E27FC236}">
                <a16:creationId xmlns:a16="http://schemas.microsoft.com/office/drawing/2014/main" id="{B7489252-0B9F-CB1E-16F1-318C9EA710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90615" y="2825352"/>
            <a:ext cx="3743327" cy="28074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730402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34860-58B4-8741-B68E-E212AB16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E500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b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7" name="Arrow: Right 76">
            <a:extLst>
              <a:ext uri="{FF2B5EF4-FFF2-40B4-BE49-F238E27FC236}">
                <a16:creationId xmlns:a16="http://schemas.microsoft.com/office/drawing/2014/main" id="{40A8FDC9-88EA-970B-8A70-6634C6E7D114}"/>
              </a:ext>
            </a:extLst>
          </p:cNvPr>
          <p:cNvSpPr/>
          <p:nvPr/>
        </p:nvSpPr>
        <p:spPr bwMode="auto">
          <a:xfrm>
            <a:off x="2826906" y="3501309"/>
            <a:ext cx="411760" cy="2286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2" name="內容版面配置區 2">
            <a:extLst>
              <a:ext uri="{FF2B5EF4-FFF2-40B4-BE49-F238E27FC236}">
                <a16:creationId xmlns:a16="http://schemas.microsoft.com/office/drawing/2014/main" id="{5CF59EE4-3F27-0967-00F4-2565C7A29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8" y="5165110"/>
            <a:ext cx="2218952" cy="481511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Support Plates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 Clamp Insulator</a:t>
            </a:r>
          </a:p>
          <a:p>
            <a:pPr marL="0" indent="0">
              <a:buNone/>
              <a:defRPr/>
            </a:pPr>
            <a:endParaRPr lang="en-US" altLang="zh-TW" sz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3" descr="Several pieces of metal&#10;&#10;Description automatically generated">
            <a:extLst>
              <a:ext uri="{FF2B5EF4-FFF2-40B4-BE49-F238E27FC236}">
                <a16:creationId xmlns:a16="http://schemas.microsoft.com/office/drawing/2014/main" id="{07A277E4-78DA-444E-95DD-08B4ED295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1348" y="2586908"/>
            <a:ext cx="2743201" cy="20574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 descr="A metal cylinder with copper pipes&#10;&#10;Description automatically generated">
            <a:extLst>
              <a:ext uri="{FF2B5EF4-FFF2-40B4-BE49-F238E27FC236}">
                <a16:creationId xmlns:a16="http://schemas.microsoft.com/office/drawing/2014/main" id="{F0F77D3C-64FD-EE1F-AFDC-CD783BF91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41665" y="2554335"/>
            <a:ext cx="2756281" cy="20672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 descr="A metal object on a table&#10;&#10;Description automatically generated">
            <a:extLst>
              <a:ext uri="{FF2B5EF4-FFF2-40B4-BE49-F238E27FC236}">
                <a16:creationId xmlns:a16="http://schemas.microsoft.com/office/drawing/2014/main" id="{2535CAA1-9042-CB9F-648F-E9EE79C4F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65453" y="2554094"/>
            <a:ext cx="2756282" cy="20672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587533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34860-58B4-8741-B68E-E212AB16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E500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b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7" name="Arrow: Right 76">
            <a:extLst>
              <a:ext uri="{FF2B5EF4-FFF2-40B4-BE49-F238E27FC236}">
                <a16:creationId xmlns:a16="http://schemas.microsoft.com/office/drawing/2014/main" id="{40A8FDC9-88EA-970B-8A70-6634C6E7D114}"/>
              </a:ext>
            </a:extLst>
          </p:cNvPr>
          <p:cNvSpPr/>
          <p:nvPr/>
        </p:nvSpPr>
        <p:spPr bwMode="auto">
          <a:xfrm>
            <a:off x="4416684" y="3312895"/>
            <a:ext cx="411760" cy="2286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2" name="內容版面配置區 2">
            <a:extLst>
              <a:ext uri="{FF2B5EF4-FFF2-40B4-BE49-F238E27FC236}">
                <a16:creationId xmlns:a16="http://schemas.microsoft.com/office/drawing/2014/main" id="{5CF59EE4-3F27-0967-00F4-2565C7A29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5639" y="5114910"/>
            <a:ext cx="1905000" cy="481511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Gas Plate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</a:p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Gas Feed Tube</a:t>
            </a:r>
            <a:endParaRPr lang="zh-TW" altLang="en-US" sz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Picture 4" descr="A black powder on a white rectangular box&#10;&#10;Description automatically generated">
            <a:extLst>
              <a:ext uri="{FF2B5EF4-FFF2-40B4-BE49-F238E27FC236}">
                <a16:creationId xmlns:a16="http://schemas.microsoft.com/office/drawing/2014/main" id="{A0B4212B-5F79-8FE4-6090-03A108F9E3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51104" y="2508588"/>
            <a:ext cx="2756283" cy="20672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9" name="Picture 8" descr="A metal object with a hole in it&#10;&#10;Description automatically generated">
            <a:extLst>
              <a:ext uri="{FF2B5EF4-FFF2-40B4-BE49-F238E27FC236}">
                <a16:creationId xmlns:a16="http://schemas.microsoft.com/office/drawing/2014/main" id="{C3F5ABF8-4A13-F82C-379E-909454592D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57586" y="2508589"/>
            <a:ext cx="2756282" cy="20672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660754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34860-58B4-8741-B68E-E212AB16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E500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b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3" name="內容版面配置區 2">
            <a:extLst>
              <a:ext uri="{FF2B5EF4-FFF2-40B4-BE49-F238E27FC236}">
                <a16:creationId xmlns:a16="http://schemas.microsoft.com/office/drawing/2014/main" id="{9DCFD633-2609-DF3B-61BC-84333D7C4B33}"/>
              </a:ext>
            </a:extLst>
          </p:cNvPr>
          <p:cNvSpPr txBox="1">
            <a:spLocks/>
          </p:cNvSpPr>
          <p:nvPr/>
        </p:nvSpPr>
        <p:spPr bwMode="auto">
          <a:xfrm>
            <a:off x="4191000" y="2586221"/>
            <a:ext cx="1905000" cy="481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SzPct val="75000"/>
              <a:buFont typeface="Arial" panose="020B0604020202020204" pitchFamily="34" charset="0"/>
              <a:buChar char="►"/>
              <a:defRPr kumimoji="1" kern="1200">
                <a:solidFill>
                  <a:srgbClr val="646464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6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 2" panose="05020102010507070707" pitchFamily="18" charset="2"/>
              <a:buChar char="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400" kern="1200">
                <a:solidFill>
                  <a:srgbClr val="646464"/>
                </a:solidFill>
                <a:latin typeface="+mn-lt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Reflector</a:t>
            </a:r>
            <a:r>
              <a:rPr lang="zh-TW" altLang="en-US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零件組裝</a:t>
            </a:r>
            <a:endParaRPr lang="en-US" altLang="zh-TW" sz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3" descr="A close-up of several metal objects&#10;&#10;Description automatically generated">
            <a:extLst>
              <a:ext uri="{FF2B5EF4-FFF2-40B4-BE49-F238E27FC236}">
                <a16:creationId xmlns:a16="http://schemas.microsoft.com/office/drawing/2014/main" id="{D12836B4-CF80-34AE-8F4A-EEAD795104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765" y="1986329"/>
            <a:ext cx="2249875" cy="168740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" name="Picture 6" descr="A grey object on a metal surface&#10;&#10;Description automatically generated">
            <a:extLst>
              <a:ext uri="{FF2B5EF4-FFF2-40B4-BE49-F238E27FC236}">
                <a16:creationId xmlns:a16="http://schemas.microsoft.com/office/drawing/2014/main" id="{89BF566A-90E2-8F6F-3388-84CE2ED036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82947" y="1992270"/>
            <a:ext cx="2234030" cy="16755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0" name="Picture 9" descr="A group of parts of a machine&#10;&#10;Description automatically generated with medium confidence">
            <a:extLst>
              <a:ext uri="{FF2B5EF4-FFF2-40B4-BE49-F238E27FC236}">
                <a16:creationId xmlns:a16="http://schemas.microsoft.com/office/drawing/2014/main" id="{5AC07D96-C332-7D98-E39B-A109BE6FB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880" y="4624635"/>
            <a:ext cx="2249877" cy="16874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2" name="Picture 11" descr="A grey object with black wires&#10;&#10;Description automatically generated with medium confidence">
            <a:extLst>
              <a:ext uri="{FF2B5EF4-FFF2-40B4-BE49-F238E27FC236}">
                <a16:creationId xmlns:a16="http://schemas.microsoft.com/office/drawing/2014/main" id="{6CCA2AFB-54D6-E9BC-7E2C-05A7680529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80966" y="4624635"/>
            <a:ext cx="2249876" cy="16874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5" name="Picture 14" descr="A metal cylinder with a metal rod&#10;&#10;Description automatically generated with medium confidence">
            <a:extLst>
              <a:ext uri="{FF2B5EF4-FFF2-40B4-BE49-F238E27FC236}">
                <a16:creationId xmlns:a16="http://schemas.microsoft.com/office/drawing/2014/main" id="{BF7F701A-164D-7B5C-29C2-3F6745F7A0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69936" y="2862015"/>
            <a:ext cx="3442359" cy="25817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85D6F84E-30FE-B200-87FE-CB4ABDADC1CD}"/>
              </a:ext>
            </a:extLst>
          </p:cNvPr>
          <p:cNvSpPr/>
          <p:nvPr/>
        </p:nvSpPr>
        <p:spPr bwMode="auto">
          <a:xfrm>
            <a:off x="4669693" y="3962400"/>
            <a:ext cx="6858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CF5901F9-B906-59E8-0A42-DB53A090FC91}"/>
              </a:ext>
            </a:extLst>
          </p:cNvPr>
          <p:cNvSpPr txBox="1">
            <a:spLocks/>
          </p:cNvSpPr>
          <p:nvPr/>
        </p:nvSpPr>
        <p:spPr bwMode="auto">
          <a:xfrm>
            <a:off x="4191000" y="5227582"/>
            <a:ext cx="1905000" cy="481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SzPct val="75000"/>
              <a:buFont typeface="Arial" panose="020B0604020202020204" pitchFamily="34" charset="0"/>
              <a:buChar char="►"/>
              <a:defRPr kumimoji="1" kern="1200">
                <a:solidFill>
                  <a:srgbClr val="646464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6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▪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 2" panose="05020102010507070707" pitchFamily="18" charset="2"/>
              <a:buChar char=""/>
              <a:defRPr sz="1400" kern="1200">
                <a:solidFill>
                  <a:srgbClr val="646464"/>
                </a:solidFill>
                <a:latin typeface="+mn-lt"/>
                <a:ea typeface="+mn-ea"/>
                <a:cs typeface="Arial Unicode MS" panose="020B0604020202020204" pitchFamily="34" charset="-12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400" kern="1200">
                <a:solidFill>
                  <a:srgbClr val="646464"/>
                </a:solidFill>
                <a:latin typeface="+mn-lt"/>
                <a:ea typeface="Arial Unicode MS" panose="020B0604020202020204" pitchFamily="34" charset="-120"/>
                <a:cs typeface="Arial Unicode MS" panose="020B0604020202020204" pitchFamily="34" charset="-12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Filament</a:t>
            </a:r>
            <a:r>
              <a:rPr lang="zh-TW" altLang="en-US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零件組裝</a:t>
            </a:r>
            <a:endParaRPr lang="en-US" altLang="zh-TW" sz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6542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 descr="A metal box with several black springs&#10;&#10;Description automatically generated with medium confidence">
            <a:extLst>
              <a:ext uri="{FF2B5EF4-FFF2-40B4-BE49-F238E27FC236}">
                <a16:creationId xmlns:a16="http://schemas.microsoft.com/office/drawing/2014/main" id="{69984E34-EDBD-698C-F678-0EBC1EC2C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522800" y="2449001"/>
            <a:ext cx="3742397" cy="28067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AB48B1-123A-8C3D-B1E7-67416B1B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E500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b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en-US" dirty="0"/>
          </a:p>
        </p:txBody>
      </p:sp>
      <p:pic>
        <p:nvPicPr>
          <p:cNvPr id="7" name="Picture 6" descr="A metal object with a metal handle&#10;&#10;Description automatically generated with medium confidence">
            <a:extLst>
              <a:ext uri="{FF2B5EF4-FFF2-40B4-BE49-F238E27FC236}">
                <a16:creationId xmlns:a16="http://schemas.microsoft.com/office/drawing/2014/main" id="{0A6958E7-1F0E-A1A4-B1C5-6586760253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97802" y="2449000"/>
            <a:ext cx="3742397" cy="28067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CB0EFC9-6D9F-1A5D-9503-67ADC51ECBF1}"/>
              </a:ext>
            </a:extLst>
          </p:cNvPr>
          <p:cNvSpPr/>
          <p:nvPr/>
        </p:nvSpPr>
        <p:spPr bwMode="auto">
          <a:xfrm>
            <a:off x="4076241" y="3733800"/>
            <a:ext cx="6858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D048D92E-E850-8624-DC32-97835D475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202" y="5823895"/>
            <a:ext cx="2587971" cy="968357"/>
          </a:xfrm>
        </p:spPr>
        <p:txBody>
          <a:bodyPr/>
          <a:lstStyle/>
          <a:p>
            <a:pPr marL="0" indent="0" algn="ctr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Retainer</a:t>
            </a:r>
            <a:r>
              <a:rPr lang="zh-TW" altLang="en-US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pin</a:t>
            </a:r>
            <a:r>
              <a:rPr lang="zh-TW" altLang="en-US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</a:t>
            </a: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 </a:t>
            </a:r>
          </a:p>
          <a:p>
            <a:pPr marL="0" indent="0" algn="ctr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</a:p>
          <a:p>
            <a:pPr marL="0" indent="0" algn="ctr">
              <a:buNone/>
              <a:defRPr/>
            </a:pPr>
            <a:r>
              <a:rPr lang="en-US" altLang="zh-TW" sz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Arc Slit</a:t>
            </a:r>
            <a:endParaRPr lang="zh-TW" altLang="en-US" sz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11515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60A04-E4E9-EC11-CEFB-C2F5B96C0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GSD-100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Source Head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組裝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Content Placeholder 4" descr="A metal object with screws on a metal surface&#10;&#10;Description automatically generated with medium confidence">
            <a:extLst>
              <a:ext uri="{FF2B5EF4-FFF2-40B4-BE49-F238E27FC236}">
                <a16:creationId xmlns:a16="http://schemas.microsoft.com/office/drawing/2014/main" id="{1BC7B764-9FBD-F021-B48D-F806587B46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35" y="2345077"/>
            <a:ext cx="2809366" cy="374375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" name="Picture 6" descr="A metal object with two copper tubes&#10;&#10;Description automatically generated">
            <a:extLst>
              <a:ext uri="{FF2B5EF4-FFF2-40B4-BE49-F238E27FC236}">
                <a16:creationId xmlns:a16="http://schemas.microsoft.com/office/drawing/2014/main" id="{E0BEAC1D-1313-FB0A-58ED-C56BF1E9A1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350238"/>
            <a:ext cx="2809366" cy="3743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5B62222D-2329-AA8D-AE37-9A80FB7550FF}"/>
              </a:ext>
            </a:extLst>
          </p:cNvPr>
          <p:cNvSpPr/>
          <p:nvPr/>
        </p:nvSpPr>
        <p:spPr bwMode="auto">
          <a:xfrm>
            <a:off x="4267200" y="4038600"/>
            <a:ext cx="685800" cy="381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6934275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Verdana"/>
        <a:ea typeface="新細明體"/>
        <a:cs typeface=""/>
      </a:majorFont>
      <a:minorFont>
        <a:latin typeface="Arial Unicode MS"/>
        <a:ea typeface="新細明體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MS PGothic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TW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MS PGothic" panose="020B0600070205080204" pitchFamily="3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Form" ma:contentTypeID="0x010101007D10E3BF7F339F4197AC12702D94D274" ma:contentTypeVersion="5" ma:contentTypeDescription="Fill out this form." ma:contentTypeScope="" ma:versionID="efb71d147a206fcea9d2007784773a9d">
  <xsd:schema xmlns:xsd="http://www.w3.org/2001/XMLSchema" xmlns:xs="http://www.w3.org/2001/XMLSchema" xmlns:p="http://schemas.microsoft.com/office/2006/metadata/properties" xmlns:ns1="http://schemas.microsoft.com/sharepoint/v3" xmlns:ns2="6722b385-d310-4112-8019-bcb8a64a48c2" targetNamespace="http://schemas.microsoft.com/office/2006/metadata/properties" ma:root="true" ma:fieldsID="395d85e569fc21b4b1da6fc75170d72d" ns1:_="" ns2:_="">
    <xsd:import namespace="http://schemas.microsoft.com/sharepoint/v3"/>
    <xsd:import namespace="6722b385-d310-4112-8019-bcb8a64a48c2"/>
    <xsd:element name="properties">
      <xsd:complexType>
        <xsd:sequence>
          <xsd:element name="documentManagement">
            <xsd:complexType>
              <xsd:all>
                <xsd:element ref="ns1:ShowCombineView" minOccurs="0"/>
                <xsd:element ref="ns1:ShowRepairView" minOccurs="0"/>
                <xsd:element ref="ns1:TemplateUrl" minOccurs="0"/>
                <xsd:element ref="ns1:xd_Prog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ShowCombineView" ma:index="8" nillable="true" ma:displayName="Show Combine View" ma:hidden="true" ma:internalName="ShowCombineView">
      <xsd:simpleType>
        <xsd:restriction base="dms:Text"/>
      </xsd:simpleType>
    </xsd:element>
    <xsd:element name="ShowRepairView" ma:index="10" nillable="true" ma:displayName="Show Repair View" ma:hidden="true" ma:internalName="ShowRepairView">
      <xsd:simpleType>
        <xsd:restriction base="dms:Text"/>
      </xsd:simpleType>
    </xsd:element>
    <xsd:element name="TemplateUrl" ma:index="11" nillable="true" ma:displayName="Template Link" ma:hidden="true" ma:internalName="TemplateUrl">
      <xsd:simpleType>
        <xsd:restriction base="dms:Text"/>
      </xsd:simpleType>
    </xsd:element>
    <xsd:element name="xd_ProgID" ma:index="12" nillable="true" ma:displayName="HTML File Link" ma:hidden="true" ma:internalName="xd_ProgID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22b385-d310-4112-8019-bcb8a64a48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ShowRepairView xmlns="http://schemas.microsoft.com/sharepoint/v3" xsi:nil="true"/>
    <ShowCombineView xmlns="http://schemas.microsoft.com/sharepoint/v3" xsi:nil="true"/>
    <xd_ProgID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AB5D9A2-ABDA-4E64-B6AF-C095BFD16D09}"/>
</file>

<file path=customXml/itemProps2.xml><?xml version="1.0" encoding="utf-8"?>
<ds:datastoreItem xmlns:ds="http://schemas.openxmlformats.org/officeDocument/2006/customXml" ds:itemID="{EC13D335-A1CE-4237-80E6-7833A7D9CDF9}"/>
</file>

<file path=customXml/itemProps3.xml><?xml version="1.0" encoding="utf-8"?>
<ds:datastoreItem xmlns:ds="http://schemas.openxmlformats.org/officeDocument/2006/customXml" ds:itemID="{8B99DD04-9BF9-45BE-9E95-EB9558A71297}"/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1382</TotalTime>
  <Words>256</Words>
  <Application>Microsoft Office PowerPoint</Application>
  <PresentationFormat>如螢幕大小 (4:3)</PresentationFormat>
  <Paragraphs>65</Paragraphs>
  <Slides>15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Arial Unicode MS</vt:lpstr>
      <vt:lpstr>微軟正黑體</vt:lpstr>
      <vt:lpstr>Arial</vt:lpstr>
      <vt:lpstr>Verdana</vt:lpstr>
      <vt:lpstr>Wingdings 2</vt:lpstr>
      <vt:lpstr>Blank Presentation</vt:lpstr>
      <vt:lpstr> 第二次新人週報 </vt:lpstr>
      <vt:lpstr>目錄</vt:lpstr>
      <vt:lpstr>Source Head去Coating流程</vt:lpstr>
      <vt:lpstr>E500 Source Head組裝 </vt:lpstr>
      <vt:lpstr>E500 Source Head組裝 </vt:lpstr>
      <vt:lpstr>E500 Source Head組裝 </vt:lpstr>
      <vt:lpstr>E500 Source Head組裝 </vt:lpstr>
      <vt:lpstr>E500 Source Head組裝 </vt:lpstr>
      <vt:lpstr>GSD-100 Source Head組裝</vt:lpstr>
      <vt:lpstr>GSD-100 Source Head組裝</vt:lpstr>
      <vt:lpstr>GSD-100 Source Head組裝</vt:lpstr>
      <vt:lpstr>GSD-100 Source Head組裝</vt:lpstr>
      <vt:lpstr>GSD-100 Source Head組裝</vt:lpstr>
      <vt:lpstr>真空原理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第一次新人週報</dc:title>
  <dc:creator>S220 CHWu22</dc:creator>
  <cp:lastModifiedBy>S220 THChiu</cp:lastModifiedBy>
  <cp:revision>15</cp:revision>
  <dcterms:created xsi:type="dcterms:W3CDTF">2024-04-09T00:01:05Z</dcterms:created>
  <dcterms:modified xsi:type="dcterms:W3CDTF">2024-06-27T00:18:52Z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Url">
    <vt:lpwstr/>
  </property>
  <property fmtid="{D5CDD505-2E9C-101B-9397-08002B2CF9AE}" pid="3" name="ShowRepairView">
    <vt:lpwstr/>
  </property>
  <property fmtid="{D5CDD505-2E9C-101B-9397-08002B2CF9AE}" pid="4" name="ShowCombineView">
    <vt:lpwstr/>
  </property>
  <property fmtid="{D5CDD505-2E9C-101B-9397-08002B2CF9AE}" pid="5" name="xd_ProgID">
    <vt:lpwstr/>
  </property>
  <property fmtid="{D5CDD505-2E9C-101B-9397-08002B2CF9AE}" pid="6" name="ContentTypeId">
    <vt:lpwstr>0x01010100F52F8DF54FB9B24AA0E9BBDB30E5281B</vt:lpwstr>
  </property>
</Properties>
</file>

<file path=docProps/thumbnail.jpeg>
</file>